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40" r:id="rId3"/>
    <p:sldId id="342" r:id="rId4"/>
    <p:sldId id="343" r:id="rId5"/>
    <p:sldId id="344" r:id="rId6"/>
    <p:sldId id="339" r:id="rId7"/>
    <p:sldId id="333" r:id="rId8"/>
    <p:sldId id="336" r:id="rId9"/>
    <p:sldId id="338" r:id="rId10"/>
    <p:sldId id="337" r:id="rId11"/>
    <p:sldId id="335" r:id="rId12"/>
    <p:sldId id="334" r:id="rId13"/>
    <p:sldId id="300" r:id="rId14"/>
    <p:sldId id="341" r:id="rId15"/>
    <p:sldId id="269" r:id="rId16"/>
    <p:sldId id="311" r:id="rId17"/>
    <p:sldId id="313" r:id="rId18"/>
    <p:sldId id="312" r:id="rId19"/>
    <p:sldId id="315" r:id="rId20"/>
    <p:sldId id="314" r:id="rId21"/>
    <p:sldId id="321" r:id="rId22"/>
    <p:sldId id="317" r:id="rId23"/>
    <p:sldId id="316" r:id="rId24"/>
    <p:sldId id="310" r:id="rId25"/>
    <p:sldId id="323" r:id="rId26"/>
    <p:sldId id="325" r:id="rId27"/>
    <p:sldId id="319" r:id="rId28"/>
    <p:sldId id="326" r:id="rId29"/>
    <p:sldId id="329" r:id="rId30"/>
    <p:sldId id="320" r:id="rId31"/>
    <p:sldId id="327" r:id="rId32"/>
    <p:sldId id="331" r:id="rId33"/>
    <p:sldId id="328" r:id="rId34"/>
    <p:sldId id="332" r:id="rId35"/>
    <p:sldId id="265" r:id="rId36"/>
    <p:sldId id="298" r:id="rId37"/>
    <p:sldId id="299" r:id="rId38"/>
    <p:sldId id="2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7"/>
    <p:restoredTop sz="94719"/>
  </p:normalViewPr>
  <p:slideViewPr>
    <p:cSldViewPr snapToGrid="0">
      <p:cViewPr varScale="1">
        <p:scale>
          <a:sx n="125" d="100"/>
          <a:sy n="125" d="100"/>
        </p:scale>
        <p:origin x="176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0237D-0831-18BF-EC19-2D674A79A160}"/>
              </a:ext>
            </a:extLst>
          </p:cNvPr>
          <p:cNvSpPr/>
          <p:nvPr/>
        </p:nvSpPr>
        <p:spPr>
          <a:xfrm>
            <a:off x="4513275" y="1341319"/>
            <a:ext cx="1770078" cy="520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738E01-9C03-A4B6-3167-14AEA2BA138C}"/>
              </a:ext>
            </a:extLst>
          </p:cNvPr>
          <p:cNvSpPr/>
          <p:nvPr/>
        </p:nvSpPr>
        <p:spPr>
          <a:xfrm>
            <a:off x="6553199" y="1334328"/>
            <a:ext cx="1770078" cy="5271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47C899-A871-0AB3-3A0C-675EEF01FDAB}"/>
              </a:ext>
            </a:extLst>
          </p:cNvPr>
          <p:cNvSpPr/>
          <p:nvPr/>
        </p:nvSpPr>
        <p:spPr>
          <a:xfrm>
            <a:off x="5479758" y="3816158"/>
            <a:ext cx="213438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mapping pairs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EFEBC93-705A-6E09-67E8-A3AE1A7AD72C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045478" y="988483"/>
            <a:ext cx="341694" cy="36397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82E78CC-F6C2-65CD-6E08-B9A44858D4C2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467610" y="961748"/>
            <a:ext cx="343209" cy="4019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4628F-6FE3-A5F4-C81C-EDB032A99198}"/>
              </a:ext>
            </a:extLst>
          </p:cNvPr>
          <p:cNvSpPr/>
          <p:nvPr/>
        </p:nvSpPr>
        <p:spPr>
          <a:xfrm>
            <a:off x="393448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3E5A24-5C29-7656-CFF6-C88EBE71BE41}"/>
              </a:ext>
            </a:extLst>
          </p:cNvPr>
          <p:cNvSpPr/>
          <p:nvPr/>
        </p:nvSpPr>
        <p:spPr>
          <a:xfrm>
            <a:off x="4390008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E9E9-6596-65E6-3D5B-1E6638455550}"/>
              </a:ext>
            </a:extLst>
          </p:cNvPr>
          <p:cNvSpPr/>
          <p:nvPr/>
        </p:nvSpPr>
        <p:spPr>
          <a:xfrm>
            <a:off x="3934484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3D84C-70CD-7BAB-80B7-2FA20A0DACDE}"/>
              </a:ext>
            </a:extLst>
          </p:cNvPr>
          <p:cNvSpPr/>
          <p:nvPr/>
        </p:nvSpPr>
        <p:spPr>
          <a:xfrm>
            <a:off x="4390008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5B7058-CD73-4D64-3555-C0D4176E9CA2}"/>
              </a:ext>
            </a:extLst>
          </p:cNvPr>
          <p:cNvSpPr txBox="1"/>
          <p:nvPr/>
        </p:nvSpPr>
        <p:spPr>
          <a:xfrm>
            <a:off x="3845276" y="228267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332B90-05AB-368A-EF9B-4090274DD0C0}"/>
              </a:ext>
            </a:extLst>
          </p:cNvPr>
          <p:cNvSpPr/>
          <p:nvPr/>
        </p:nvSpPr>
        <p:spPr>
          <a:xfrm>
            <a:off x="49262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6AEAF7-B1AC-AEFA-D7F8-61D71F78C59A}"/>
              </a:ext>
            </a:extLst>
          </p:cNvPr>
          <p:cNvSpPr/>
          <p:nvPr/>
        </p:nvSpPr>
        <p:spPr>
          <a:xfrm>
            <a:off x="50786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29C63E-BEA9-51A9-F2FC-B0026EA920CE}"/>
              </a:ext>
            </a:extLst>
          </p:cNvPr>
          <p:cNvSpPr/>
          <p:nvPr/>
        </p:nvSpPr>
        <p:spPr>
          <a:xfrm>
            <a:off x="52310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DEA9F-EFE8-5656-0057-EB0FF205AF59}"/>
              </a:ext>
            </a:extLst>
          </p:cNvPr>
          <p:cNvSpPr/>
          <p:nvPr/>
        </p:nvSpPr>
        <p:spPr>
          <a:xfrm>
            <a:off x="573516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20314-831F-2613-0A79-9A3E277A2F03}"/>
              </a:ext>
            </a:extLst>
          </p:cNvPr>
          <p:cNvSpPr/>
          <p:nvPr/>
        </p:nvSpPr>
        <p:spPr>
          <a:xfrm>
            <a:off x="49262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774734-9B04-783A-B074-52175F0BBF5E}"/>
              </a:ext>
            </a:extLst>
          </p:cNvPr>
          <p:cNvSpPr/>
          <p:nvPr/>
        </p:nvSpPr>
        <p:spPr>
          <a:xfrm>
            <a:off x="50786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072D89-01D6-1CA0-B637-9814EC766D58}"/>
              </a:ext>
            </a:extLst>
          </p:cNvPr>
          <p:cNvSpPr/>
          <p:nvPr/>
        </p:nvSpPr>
        <p:spPr>
          <a:xfrm>
            <a:off x="52310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BB88E3-0ECA-3D86-07CC-E7F58DAA5AC0}"/>
              </a:ext>
            </a:extLst>
          </p:cNvPr>
          <p:cNvSpPr/>
          <p:nvPr/>
        </p:nvSpPr>
        <p:spPr>
          <a:xfrm>
            <a:off x="5735164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294F1C-E985-14A4-EFC0-A14B69D1BE73}"/>
              </a:ext>
            </a:extLst>
          </p:cNvPr>
          <p:cNvSpPr txBox="1"/>
          <p:nvPr/>
        </p:nvSpPr>
        <p:spPr>
          <a:xfrm>
            <a:off x="5078892" y="227131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5803AF-ABA7-0366-29D5-04844B248531}"/>
              </a:ext>
            </a:extLst>
          </p:cNvPr>
          <p:cNvSpPr/>
          <p:nvPr/>
        </p:nvSpPr>
        <p:spPr>
          <a:xfrm>
            <a:off x="3276803" y="2277080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A7B990E-2445-07AA-F66C-D145EF2DBBD4}"/>
              </a:ext>
            </a:extLst>
          </p:cNvPr>
          <p:cNvGrpSpPr/>
          <p:nvPr/>
        </p:nvGrpSpPr>
        <p:grpSpPr>
          <a:xfrm>
            <a:off x="7655515" y="2901014"/>
            <a:ext cx="250040" cy="45720"/>
            <a:chOff x="6733731" y="4476103"/>
            <a:chExt cx="250040" cy="457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D3EDE2E-42CF-3E16-DB57-27B17FB9F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C3E3A20-3684-3BC4-E34A-C77335871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644C3BC-5C4A-0AA4-0046-2D6E06DC9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CA0C4B-2F52-A875-BED0-B9429090FA2B}"/>
              </a:ext>
            </a:extLst>
          </p:cNvPr>
          <p:cNvSpPr/>
          <p:nvPr/>
        </p:nvSpPr>
        <p:spPr>
          <a:xfrm>
            <a:off x="71368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C213C1-8D2A-D0F5-5AA2-521AED305F11}"/>
              </a:ext>
            </a:extLst>
          </p:cNvPr>
          <p:cNvSpPr/>
          <p:nvPr/>
        </p:nvSpPr>
        <p:spPr>
          <a:xfrm>
            <a:off x="72892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74D875-9B35-B23F-06A8-FFC419BD0195}"/>
              </a:ext>
            </a:extLst>
          </p:cNvPr>
          <p:cNvSpPr/>
          <p:nvPr/>
        </p:nvSpPr>
        <p:spPr>
          <a:xfrm>
            <a:off x="74416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3AEA05-103D-0EB7-DC28-4DCED0A5C4C5}"/>
              </a:ext>
            </a:extLst>
          </p:cNvPr>
          <p:cNvSpPr/>
          <p:nvPr/>
        </p:nvSpPr>
        <p:spPr>
          <a:xfrm>
            <a:off x="7945747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5E78A75-B7AE-8C08-F1A7-71FDAE58AD68}"/>
              </a:ext>
            </a:extLst>
          </p:cNvPr>
          <p:cNvSpPr/>
          <p:nvPr/>
        </p:nvSpPr>
        <p:spPr>
          <a:xfrm>
            <a:off x="71368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7EB355-1A30-D3F1-2D06-7E2E13F8D4E9}"/>
              </a:ext>
            </a:extLst>
          </p:cNvPr>
          <p:cNvSpPr/>
          <p:nvPr/>
        </p:nvSpPr>
        <p:spPr>
          <a:xfrm>
            <a:off x="72892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37F33E-E734-A703-A881-AC37CEE51097}"/>
              </a:ext>
            </a:extLst>
          </p:cNvPr>
          <p:cNvSpPr/>
          <p:nvPr/>
        </p:nvSpPr>
        <p:spPr>
          <a:xfrm>
            <a:off x="74416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C03DDC-BFE6-BA5B-338A-30E88261A11D}"/>
              </a:ext>
            </a:extLst>
          </p:cNvPr>
          <p:cNvSpPr/>
          <p:nvPr/>
        </p:nvSpPr>
        <p:spPr>
          <a:xfrm>
            <a:off x="7945747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5EE29B-AB61-F372-5D5E-21045FD662B4}"/>
              </a:ext>
            </a:extLst>
          </p:cNvPr>
          <p:cNvSpPr/>
          <p:nvPr/>
        </p:nvSpPr>
        <p:spPr>
          <a:xfrm>
            <a:off x="71368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BCC5B36-C9D7-B035-5A8C-3272CA6019B8}"/>
              </a:ext>
            </a:extLst>
          </p:cNvPr>
          <p:cNvSpPr/>
          <p:nvPr/>
        </p:nvSpPr>
        <p:spPr>
          <a:xfrm>
            <a:off x="72892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B8F0C7-A49F-A73E-9FDE-3660C36C3CDC}"/>
              </a:ext>
            </a:extLst>
          </p:cNvPr>
          <p:cNvSpPr/>
          <p:nvPr/>
        </p:nvSpPr>
        <p:spPr>
          <a:xfrm>
            <a:off x="74416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EFD7363-D6AD-5B6F-C30B-E98AFEA03161}"/>
              </a:ext>
            </a:extLst>
          </p:cNvPr>
          <p:cNvSpPr/>
          <p:nvPr/>
        </p:nvSpPr>
        <p:spPr>
          <a:xfrm>
            <a:off x="7945747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57F878-0515-DBBA-A117-1BF829352A07}"/>
              </a:ext>
            </a:extLst>
          </p:cNvPr>
          <p:cNvSpPr/>
          <p:nvPr/>
        </p:nvSpPr>
        <p:spPr>
          <a:xfrm>
            <a:off x="71368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1EB2DC0-FDF5-EC81-15C5-FB5FADB7355C}"/>
              </a:ext>
            </a:extLst>
          </p:cNvPr>
          <p:cNvSpPr/>
          <p:nvPr/>
        </p:nvSpPr>
        <p:spPr>
          <a:xfrm>
            <a:off x="72892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DBA201-0AD5-DF0B-21AF-F019AD6227D5}"/>
              </a:ext>
            </a:extLst>
          </p:cNvPr>
          <p:cNvSpPr/>
          <p:nvPr/>
        </p:nvSpPr>
        <p:spPr>
          <a:xfrm>
            <a:off x="74416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797E84-1582-F95E-E09E-9E979E185902}"/>
              </a:ext>
            </a:extLst>
          </p:cNvPr>
          <p:cNvSpPr/>
          <p:nvPr/>
        </p:nvSpPr>
        <p:spPr>
          <a:xfrm>
            <a:off x="7945747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3ECCBF7-D612-83B0-118D-40509FF5D343}"/>
              </a:ext>
            </a:extLst>
          </p:cNvPr>
          <p:cNvGrpSpPr/>
          <p:nvPr/>
        </p:nvGrpSpPr>
        <p:grpSpPr>
          <a:xfrm>
            <a:off x="9000671" y="2901014"/>
            <a:ext cx="250040" cy="45720"/>
            <a:chOff x="6733731" y="4476103"/>
            <a:chExt cx="250040" cy="457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CC75FA-E30F-B5B9-C473-1EFA6B258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AD16DD-59FD-225E-E8E7-12D7D2EC3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F419DFC-AAAD-B434-D748-8A1A788D9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58D5874-54BB-451C-D558-01BA8F591818}"/>
              </a:ext>
            </a:extLst>
          </p:cNvPr>
          <p:cNvSpPr/>
          <p:nvPr/>
        </p:nvSpPr>
        <p:spPr>
          <a:xfrm>
            <a:off x="84820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70773D-82CD-099A-F2C5-285C09AB31DB}"/>
              </a:ext>
            </a:extLst>
          </p:cNvPr>
          <p:cNvSpPr/>
          <p:nvPr/>
        </p:nvSpPr>
        <p:spPr>
          <a:xfrm>
            <a:off x="86344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ABC5FC-088F-46EE-D491-AEAB852F6139}"/>
              </a:ext>
            </a:extLst>
          </p:cNvPr>
          <p:cNvSpPr/>
          <p:nvPr/>
        </p:nvSpPr>
        <p:spPr>
          <a:xfrm>
            <a:off x="87868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614685-04E7-D1E7-8410-E188E6EF49CC}"/>
              </a:ext>
            </a:extLst>
          </p:cNvPr>
          <p:cNvSpPr/>
          <p:nvPr/>
        </p:nvSpPr>
        <p:spPr>
          <a:xfrm>
            <a:off x="9290903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C6763B-E83A-AEE6-7353-730E01B561C2}"/>
              </a:ext>
            </a:extLst>
          </p:cNvPr>
          <p:cNvSpPr/>
          <p:nvPr/>
        </p:nvSpPr>
        <p:spPr>
          <a:xfrm>
            <a:off x="84820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7C1348-2A72-15E2-8837-9E381E981340}"/>
              </a:ext>
            </a:extLst>
          </p:cNvPr>
          <p:cNvSpPr/>
          <p:nvPr/>
        </p:nvSpPr>
        <p:spPr>
          <a:xfrm>
            <a:off x="86344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633E16-8FA5-8231-EC87-4387F216C970}"/>
              </a:ext>
            </a:extLst>
          </p:cNvPr>
          <p:cNvSpPr/>
          <p:nvPr/>
        </p:nvSpPr>
        <p:spPr>
          <a:xfrm>
            <a:off x="87868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6B40235-F5DC-8226-47C2-F39F85100B88}"/>
              </a:ext>
            </a:extLst>
          </p:cNvPr>
          <p:cNvSpPr/>
          <p:nvPr/>
        </p:nvSpPr>
        <p:spPr>
          <a:xfrm>
            <a:off x="9290903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6EBE50-DBA4-C5AE-787E-B9C41FA40E7B}"/>
              </a:ext>
            </a:extLst>
          </p:cNvPr>
          <p:cNvSpPr/>
          <p:nvPr/>
        </p:nvSpPr>
        <p:spPr>
          <a:xfrm>
            <a:off x="84820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065D79-1C9D-65CA-4E8D-5BD60FC49C8C}"/>
              </a:ext>
            </a:extLst>
          </p:cNvPr>
          <p:cNvSpPr/>
          <p:nvPr/>
        </p:nvSpPr>
        <p:spPr>
          <a:xfrm>
            <a:off x="86344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23A9BC-EFCF-957B-0582-802CE58DBABB}"/>
              </a:ext>
            </a:extLst>
          </p:cNvPr>
          <p:cNvSpPr/>
          <p:nvPr/>
        </p:nvSpPr>
        <p:spPr>
          <a:xfrm>
            <a:off x="87868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5EEFEE-87F4-FD72-DE18-81EF82A89242}"/>
              </a:ext>
            </a:extLst>
          </p:cNvPr>
          <p:cNvSpPr/>
          <p:nvPr/>
        </p:nvSpPr>
        <p:spPr>
          <a:xfrm>
            <a:off x="9290903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3E80A3-7ABE-91AA-DE75-6F5A305BB446}"/>
              </a:ext>
            </a:extLst>
          </p:cNvPr>
          <p:cNvSpPr/>
          <p:nvPr/>
        </p:nvSpPr>
        <p:spPr>
          <a:xfrm>
            <a:off x="84820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9101ED-6A4E-9A70-0D0A-AEB37B72E7A3}"/>
              </a:ext>
            </a:extLst>
          </p:cNvPr>
          <p:cNvSpPr/>
          <p:nvPr/>
        </p:nvSpPr>
        <p:spPr>
          <a:xfrm>
            <a:off x="86344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9947A-ADD4-A241-C68E-ECE4EB2D84AF}"/>
              </a:ext>
            </a:extLst>
          </p:cNvPr>
          <p:cNvSpPr/>
          <p:nvPr/>
        </p:nvSpPr>
        <p:spPr>
          <a:xfrm>
            <a:off x="87868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094A2C-B1DD-AEB9-6093-ED16A19AB400}"/>
              </a:ext>
            </a:extLst>
          </p:cNvPr>
          <p:cNvSpPr/>
          <p:nvPr/>
        </p:nvSpPr>
        <p:spPr>
          <a:xfrm>
            <a:off x="9290903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C51766-D661-3D77-2674-455F00D6C88E}"/>
              </a:ext>
            </a:extLst>
          </p:cNvPr>
          <p:cNvSpPr/>
          <p:nvPr/>
        </p:nvSpPr>
        <p:spPr>
          <a:xfrm>
            <a:off x="6832542" y="2271006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366EE7-68DC-A4F6-36B2-4D66A3E81EFF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4834537" y="1713302"/>
            <a:ext cx="415643" cy="7119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2AF7E49-8C31-239F-2B28-D7C214E01627}"/>
              </a:ext>
            </a:extLst>
          </p:cNvPr>
          <p:cNvCxnSpPr>
            <a:cxnSpLocks/>
            <a:stCxn id="4" idx="2"/>
            <a:endCxn id="87" idx="0"/>
          </p:cNvCxnSpPr>
          <p:nvPr/>
        </p:nvCxnSpPr>
        <p:spPr>
          <a:xfrm rot="16200000" flipH="1">
            <a:off x="7635405" y="1664270"/>
            <a:ext cx="409568" cy="8039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DA1F349-7A8F-D697-7BD8-9060D8C41391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394859" y="2664066"/>
            <a:ext cx="443635" cy="1860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48AB3462-8AEB-CF40-734E-4CBE71509C41}"/>
              </a:ext>
            </a:extLst>
          </p:cNvPr>
          <p:cNvCxnSpPr>
            <a:cxnSpLocks/>
            <a:stCxn id="87" idx="2"/>
            <a:endCxn id="5" idx="0"/>
          </p:cNvCxnSpPr>
          <p:nvPr/>
        </p:nvCxnSpPr>
        <p:spPr>
          <a:xfrm rot="5400000">
            <a:off x="7169692" y="2743708"/>
            <a:ext cx="449709" cy="16951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4C7730-F609-1FFF-768F-62B508962947}"/>
              </a:ext>
            </a:extLst>
          </p:cNvPr>
          <p:cNvGrpSpPr/>
          <p:nvPr/>
        </p:nvGrpSpPr>
        <p:grpSpPr>
          <a:xfrm>
            <a:off x="4997545" y="4480090"/>
            <a:ext cx="3121524" cy="584279"/>
            <a:chOff x="4997545" y="4841831"/>
            <a:chExt cx="3121524" cy="5842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B2B0E1-ABDA-125D-4C5F-53F5C8B6E170}"/>
                </a:ext>
              </a:extLst>
            </p:cNvPr>
            <p:cNvGrpSpPr/>
            <p:nvPr/>
          </p:nvGrpSpPr>
          <p:grpSpPr>
            <a:xfrm>
              <a:off x="5115769" y="5017657"/>
              <a:ext cx="2909564" cy="248875"/>
              <a:chOff x="3867325" y="2855052"/>
              <a:chExt cx="2909564" cy="248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0B26AC-1048-A102-3C8E-6D35E91CB343}"/>
                  </a:ext>
                </a:extLst>
              </p:cNvPr>
              <p:cNvSpPr/>
              <p:nvPr/>
            </p:nvSpPr>
            <p:spPr>
              <a:xfrm>
                <a:off x="3867325" y="2860646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F5E279-7F16-2F91-ED51-877A253AC820}"/>
                  </a:ext>
                </a:extLst>
              </p:cNvPr>
              <p:cNvSpPr/>
              <p:nvPr/>
            </p:nvSpPr>
            <p:spPr>
              <a:xfrm>
                <a:off x="4634915" y="2855052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388715-DD53-86A4-3EF8-ED4A09AA73CF}"/>
                  </a:ext>
                </a:extLst>
              </p:cNvPr>
              <p:cNvSpPr/>
              <p:nvPr/>
            </p:nvSpPr>
            <p:spPr>
              <a:xfrm>
                <a:off x="6013491" y="2856450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endParaRPr lang="en-US" sz="11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0BCC12-7AD1-CC55-503C-03ACA48A0C2F}"/>
                </a:ext>
              </a:extLst>
            </p:cNvPr>
            <p:cNvSpPr/>
            <p:nvPr/>
          </p:nvSpPr>
          <p:spPr>
            <a:xfrm>
              <a:off x="4997545" y="4841831"/>
              <a:ext cx="3121524" cy="584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4656450-5217-A7C1-4D0A-085ABD73B7CA}"/>
              </a:ext>
            </a:extLst>
          </p:cNvPr>
          <p:cNvSpPr txBox="1"/>
          <p:nvPr/>
        </p:nvSpPr>
        <p:spPr>
          <a:xfrm>
            <a:off x="7215683" y="2273614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2EE771-E083-58B9-E07B-04714726F45E}"/>
              </a:ext>
            </a:extLst>
          </p:cNvPr>
          <p:cNvSpPr txBox="1"/>
          <p:nvPr/>
        </p:nvSpPr>
        <p:spPr>
          <a:xfrm>
            <a:off x="8529684" y="226225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920EBA5B-53AD-1B40-225D-5007A6239E34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16200000" flipH="1">
            <a:off x="6407402" y="4329184"/>
            <a:ext cx="290453" cy="11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F83EE3D-3225-72CA-D5FA-C805D8F969EC}"/>
              </a:ext>
            </a:extLst>
          </p:cNvPr>
          <p:cNvSpPr/>
          <p:nvPr/>
        </p:nvSpPr>
        <p:spPr>
          <a:xfrm>
            <a:off x="6088440" y="5780012"/>
            <a:ext cx="1959559" cy="3234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Evaluate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0B0E2C5-73F6-E826-E38A-47B4B0EC42FA}"/>
              </a:ext>
            </a:extLst>
          </p:cNvPr>
          <p:cNvSpPr/>
          <p:nvPr/>
        </p:nvSpPr>
        <p:spPr>
          <a:xfrm>
            <a:off x="8532260" y="5774440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27BFF540-5954-4778-4FA5-D79F7AEB8F7E}"/>
              </a:ext>
            </a:extLst>
          </p:cNvPr>
          <p:cNvCxnSpPr>
            <a:cxnSpLocks/>
            <a:stCxn id="140" idx="2"/>
            <a:endCxn id="168" idx="0"/>
          </p:cNvCxnSpPr>
          <p:nvPr/>
        </p:nvCxnSpPr>
        <p:spPr>
          <a:xfrm rot="5400000">
            <a:off x="5281257" y="4358341"/>
            <a:ext cx="571022" cy="19830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A3BA2F17-EEA1-2BCE-956B-443F97B80CEE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8047999" y="5941716"/>
            <a:ext cx="484261" cy="8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01682A-B64B-E721-0A64-DC676DD6721B}"/>
              </a:ext>
            </a:extLst>
          </p:cNvPr>
          <p:cNvSpPr/>
          <p:nvPr/>
        </p:nvSpPr>
        <p:spPr>
          <a:xfrm>
            <a:off x="3914388" y="663413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1206F2E-BC68-CC8D-2E80-37D4C18CFDC3}"/>
              </a:ext>
            </a:extLst>
          </p:cNvPr>
          <p:cNvSpPr/>
          <p:nvPr/>
        </p:nvSpPr>
        <p:spPr>
          <a:xfrm>
            <a:off x="6720241" y="654907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13FBE0-E8EA-00DC-4BDD-611B2928D073}"/>
              </a:ext>
            </a:extLst>
          </p:cNvPr>
          <p:cNvGrpSpPr/>
          <p:nvPr/>
        </p:nvGrpSpPr>
        <p:grpSpPr>
          <a:xfrm>
            <a:off x="6829326" y="4749369"/>
            <a:ext cx="250040" cy="45720"/>
            <a:chOff x="6733731" y="4476103"/>
            <a:chExt cx="250040" cy="457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587CA6B-F725-494C-27A8-EA89A8482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0736D4C-0242-BFD6-CACD-F237C4476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E62A13-AFE4-94A9-4AF9-86D2106BF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Decision 167">
            <a:extLst>
              <a:ext uri="{FF2B5EF4-FFF2-40B4-BE49-F238E27FC236}">
                <a16:creationId xmlns:a16="http://schemas.microsoft.com/office/drawing/2014/main" id="{79FBC700-C3B2-88B3-A279-3CB3EDE78BF2}"/>
              </a:ext>
            </a:extLst>
          </p:cNvPr>
          <p:cNvSpPr/>
          <p:nvPr/>
        </p:nvSpPr>
        <p:spPr>
          <a:xfrm>
            <a:off x="3581119" y="5635391"/>
            <a:ext cx="1988220" cy="61264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too many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mappings?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D6EE7ECF-DD6B-299C-AE9B-02CC14218B70}"/>
              </a:ext>
            </a:extLst>
          </p:cNvPr>
          <p:cNvCxnSpPr>
            <a:cxnSpLocks/>
            <a:stCxn id="168" idx="3"/>
            <a:endCxn id="148" idx="1"/>
          </p:cNvCxnSpPr>
          <p:nvPr/>
        </p:nvCxnSpPr>
        <p:spPr>
          <a:xfrm>
            <a:off x="5569339" y="5941715"/>
            <a:ext cx="51910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9EE3CE3-FFA8-7682-5AE2-71E4ABB6A2C9}"/>
              </a:ext>
            </a:extLst>
          </p:cNvPr>
          <p:cNvSpPr txBox="1"/>
          <p:nvPr/>
        </p:nvSpPr>
        <p:spPr>
          <a:xfrm>
            <a:off x="5631843" y="563321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864BB38-3B74-3649-6AC6-9B8BAA49CB0A}"/>
              </a:ext>
            </a:extLst>
          </p:cNvPr>
          <p:cNvSpPr txBox="1"/>
          <p:nvPr/>
        </p:nvSpPr>
        <p:spPr>
          <a:xfrm>
            <a:off x="3632697" y="5620551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/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C30A118B-E0A5-0A91-6387-585864DB9855}"/>
              </a:ext>
            </a:extLst>
          </p:cNvPr>
          <p:cNvCxnSpPr>
            <a:cxnSpLocks/>
            <a:stCxn id="168" idx="1"/>
            <a:endCxn id="177" idx="3"/>
          </p:cNvCxnSpPr>
          <p:nvPr/>
        </p:nvCxnSpPr>
        <p:spPr>
          <a:xfrm rot="10800000">
            <a:off x="3266999" y="5936669"/>
            <a:ext cx="314120" cy="50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74D9069-CB09-DC57-3F5A-65D112018382}"/>
              </a:ext>
            </a:extLst>
          </p:cNvPr>
          <p:cNvSpPr txBox="1"/>
          <p:nvPr/>
        </p:nvSpPr>
        <p:spPr>
          <a:xfrm>
            <a:off x="3175946" y="1970853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7C2951B-70AE-083E-4354-32678578A0F3}"/>
              </a:ext>
            </a:extLst>
          </p:cNvPr>
          <p:cNvSpPr txBox="1"/>
          <p:nvPr/>
        </p:nvSpPr>
        <p:spPr>
          <a:xfrm>
            <a:off x="8747140" y="1942877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FCDC88A-EE1B-A148-78A3-95B71C3B7A41}"/>
              </a:ext>
            </a:extLst>
          </p:cNvPr>
          <p:cNvGrpSpPr/>
          <p:nvPr/>
        </p:nvGrpSpPr>
        <p:grpSpPr>
          <a:xfrm>
            <a:off x="5437456" y="3013571"/>
            <a:ext cx="250040" cy="45720"/>
            <a:chOff x="6733731" y="4476103"/>
            <a:chExt cx="250040" cy="457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279A9D-F526-2F3A-4EC2-3FAC2F013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5B51BA-026C-181E-2E32-8EB9AFCF3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3E87F65-65EB-1C31-5F1D-CA4FD851B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A68F71-2F37-5F2A-F6F7-B8AA4A2AD393}"/>
              </a:ext>
            </a:extLst>
          </p:cNvPr>
          <p:cNvGrpSpPr/>
          <p:nvPr/>
        </p:nvGrpSpPr>
        <p:grpSpPr>
          <a:xfrm>
            <a:off x="4102701" y="3075534"/>
            <a:ext cx="250040" cy="45720"/>
            <a:chOff x="6733731" y="4476103"/>
            <a:chExt cx="250040" cy="4572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C605074-1CD8-9B6A-8E08-EB2BA6D50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718F6BD-3534-03CF-FD17-CA4AAE16B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D14A55-C82F-046B-68FA-E1E586412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83362D9-5056-C621-E6FD-FECA6B874C5F}"/>
              </a:ext>
            </a:extLst>
          </p:cNvPr>
          <p:cNvGrpSpPr/>
          <p:nvPr/>
        </p:nvGrpSpPr>
        <p:grpSpPr>
          <a:xfrm>
            <a:off x="4437508" y="2793674"/>
            <a:ext cx="45720" cy="169655"/>
            <a:chOff x="1654254" y="3714249"/>
            <a:chExt cx="45720" cy="16965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E5B49AC-44B2-44E2-0184-456F7A3938A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142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DCB91A1-813D-4179-E450-DD17862B08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7621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511A346-D58C-3D4D-EE4E-8CB492C381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8381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08B4A6B-F860-0ABF-40E9-F158E44BDBF0}"/>
              </a:ext>
            </a:extLst>
          </p:cNvPr>
          <p:cNvGrpSpPr/>
          <p:nvPr/>
        </p:nvGrpSpPr>
        <p:grpSpPr>
          <a:xfrm>
            <a:off x="4114427" y="2635081"/>
            <a:ext cx="250040" cy="45720"/>
            <a:chOff x="6733731" y="4476103"/>
            <a:chExt cx="250040" cy="4572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9A602CA-7AD6-C6B0-0D02-34DD87D7F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C11A27E-8443-93C3-4089-3914F9600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0DF9E8B-125B-8194-5EA0-D6FB1BD2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728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F55D-56EB-D3F3-A276-CB3B5765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03" y="1288328"/>
            <a:ext cx="30988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89B39-633F-097A-41E8-D2E707CB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1" y="1320089"/>
            <a:ext cx="13843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67FC6-886F-98DF-16C4-913DDF35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842" y="1320089"/>
            <a:ext cx="1447800" cy="146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0DAF7-D15E-DBE8-3552-FED6D6BC8F9D}"/>
              </a:ext>
            </a:extLst>
          </p:cNvPr>
          <p:cNvSpPr txBox="1"/>
          <p:nvPr/>
        </p:nvSpPr>
        <p:spPr>
          <a:xfrm>
            <a:off x="4396171" y="3182779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species 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F3407-48BD-172E-5C94-17F4142CA2F2}"/>
              </a:ext>
            </a:extLst>
          </p:cNvPr>
          <p:cNvSpPr txBox="1"/>
          <p:nvPr/>
        </p:nvSpPr>
        <p:spPr>
          <a:xfrm>
            <a:off x="2383499" y="3182779"/>
            <a:ext cx="170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reaction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0A8EF-FB48-D7B2-1688-9DD3F613AF9E}"/>
              </a:ext>
            </a:extLst>
          </p:cNvPr>
          <p:cNvSpPr txBox="1"/>
          <p:nvPr/>
        </p:nvSpPr>
        <p:spPr>
          <a:xfrm>
            <a:off x="7091921" y="3182779"/>
            <a:ext cx="1851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  structurally identical inferred subnet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DA7B3-9CA4-DB66-9583-6FAF66678D1E}"/>
              </a:ext>
            </a:extLst>
          </p:cNvPr>
          <p:cNvSpPr/>
          <p:nvPr/>
        </p:nvSpPr>
        <p:spPr>
          <a:xfrm>
            <a:off x="2383499" y="1195754"/>
            <a:ext cx="4681174" cy="19870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FEE9-9B64-CEE3-7A41-F76446AFFF79}"/>
              </a:ext>
            </a:extLst>
          </p:cNvPr>
          <p:cNvSpPr txBox="1"/>
          <p:nvPr/>
        </p:nvSpPr>
        <p:spPr>
          <a:xfrm>
            <a:off x="2979667" y="883767"/>
            <a:ext cx="357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structurally identical subnet (sis) mapping pair</a:t>
            </a:r>
          </a:p>
        </p:txBody>
      </p:sp>
    </p:spTree>
    <p:extLst>
      <p:ext uri="{BB962C8B-B14F-4D97-AF65-F5344CB8AC3E}">
        <p14:creationId xmlns:p14="http://schemas.microsoft.com/office/powerpoint/2010/main" val="392250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758D5-D3DE-C871-CA9D-DAE275AB5339}"/>
              </a:ext>
            </a:extLst>
          </p:cNvPr>
          <p:cNvSpPr txBox="1"/>
          <p:nvPr/>
        </p:nvSpPr>
        <p:spPr>
          <a:xfrm>
            <a:off x="386977" y="387318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M90DQLMW_XrH3X2B_4148_25</a:t>
            </a: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CAB6-C84F-C4A5-8214-06D338D5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1C35DC-3F5F-6BF9-D39B-D6D6C518C40A}"/>
              </a:ext>
            </a:extLst>
          </p:cNvPr>
          <p:cNvSpPr/>
          <p:nvPr/>
        </p:nvSpPr>
        <p:spPr>
          <a:xfrm>
            <a:off x="4149965" y="1782658"/>
            <a:ext cx="2515220" cy="425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data for reference constraint evaluation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0CD25-F459-9D4E-4234-7F1A726FCA1A}"/>
              </a:ext>
            </a:extLst>
          </p:cNvPr>
          <p:cNvSpPr/>
          <p:nvPr/>
        </p:nvSpPr>
        <p:spPr>
          <a:xfrm>
            <a:off x="6874744" y="1782658"/>
            <a:ext cx="2270512" cy="4136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data for target constraint evaluation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4CC357-80B0-F37E-2984-7D57C886E2BD}"/>
              </a:ext>
            </a:extLst>
          </p:cNvPr>
          <p:cNvSpPr/>
          <p:nvPr/>
        </p:nvSpPr>
        <p:spPr>
          <a:xfrm>
            <a:off x="3768133" y="3062533"/>
            <a:ext cx="600715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mapping pairs with compatible constraints between reference and target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C6E9AB9-A9FB-9EC4-5897-074C37C7E527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282397" y="1657479"/>
            <a:ext cx="250261" cy="9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EC6AB76-ED25-0894-A2A2-2BD71CD15945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885365" y="1657032"/>
            <a:ext cx="250261" cy="99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ABDFD16-6BAA-16BD-6338-66608E9C6FB2}"/>
              </a:ext>
            </a:extLst>
          </p:cNvPr>
          <p:cNvSpPr/>
          <p:nvPr/>
        </p:nvSpPr>
        <p:spPr>
          <a:xfrm>
            <a:off x="4287531" y="2450983"/>
            <a:ext cx="2266216" cy="37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constraint matrices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EF7123-67EC-87E6-04D6-ABB3EE2F9460}"/>
              </a:ext>
            </a:extLst>
          </p:cNvPr>
          <p:cNvSpPr/>
          <p:nvPr/>
        </p:nvSpPr>
        <p:spPr>
          <a:xfrm>
            <a:off x="4431327" y="3736513"/>
            <a:ext cx="2270932" cy="306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pairs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DF76EA98-7F72-CC12-2436-F79644BD52E5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5400000">
            <a:off x="6019002" y="2983804"/>
            <a:ext cx="300501" cy="1204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92D035B4-7125-F7F0-6B5F-F2C1A128FD59}"/>
              </a:ext>
            </a:extLst>
          </p:cNvPr>
          <p:cNvSpPr/>
          <p:nvPr/>
        </p:nvSpPr>
        <p:spPr>
          <a:xfrm>
            <a:off x="4161543" y="4282818"/>
            <a:ext cx="2780939" cy="373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sis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FF5D22-C0FE-39F3-3DB5-36A59A7030CC}"/>
              </a:ext>
            </a:extLst>
          </p:cNvPr>
          <p:cNvSpPr/>
          <p:nvPr/>
        </p:nvSpPr>
        <p:spPr>
          <a:xfrm>
            <a:off x="7708604" y="4301452"/>
            <a:ext cx="2046008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sis mapping pairs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E75B759-AD1F-FA37-8C54-8050B1A39F7D}"/>
              </a:ext>
            </a:extLst>
          </p:cNvPr>
          <p:cNvSpPr/>
          <p:nvPr/>
        </p:nvSpPr>
        <p:spPr>
          <a:xfrm>
            <a:off x="4287531" y="119618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CRN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9F8121E-A8E2-9430-DD3C-DC5C990DC320}"/>
              </a:ext>
            </a:extLst>
          </p:cNvPr>
          <p:cNvSpPr/>
          <p:nvPr/>
        </p:nvSpPr>
        <p:spPr>
          <a:xfrm>
            <a:off x="6891042" y="119618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CRN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28E9244-A36F-A649-C693-8D67B85FABC6}"/>
              </a:ext>
            </a:extLst>
          </p:cNvPr>
          <p:cNvSpPr txBox="1"/>
          <p:nvPr/>
        </p:nvSpPr>
        <p:spPr>
          <a:xfrm>
            <a:off x="6890329" y="3539392"/>
            <a:ext cx="1947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too many mapping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/>
              <p:nvPr/>
            </p:nvSpPr>
            <p:spPr>
              <a:xfrm>
                <a:off x="9338662" y="3735915"/>
                <a:ext cx="42423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662" y="3735915"/>
                <a:ext cx="424236" cy="307777"/>
              </a:xfrm>
              <a:prstGeom prst="rect">
                <a:avLst/>
              </a:prstGeom>
              <a:blipFill>
                <a:blip r:embed="rId2"/>
                <a:stretch>
                  <a:fillRect l="-8333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0B4C05BD-322F-4C04-250E-320FA4B022D5}"/>
              </a:ext>
            </a:extLst>
          </p:cNvPr>
          <p:cNvCxnSpPr>
            <a:cxnSpLocks/>
            <a:stCxn id="140" idx="3"/>
            <a:endCxn id="177" idx="1"/>
          </p:cNvCxnSpPr>
          <p:nvPr/>
        </p:nvCxnSpPr>
        <p:spPr>
          <a:xfrm flipV="1">
            <a:off x="6702259" y="3889804"/>
            <a:ext cx="263640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5C662-2303-C129-258A-A9717A2A318A}"/>
              </a:ext>
            </a:extLst>
          </p:cNvPr>
          <p:cNvSpPr/>
          <p:nvPr/>
        </p:nvSpPr>
        <p:spPr>
          <a:xfrm>
            <a:off x="6772590" y="2450982"/>
            <a:ext cx="2468377" cy="37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 matrices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39ECCBA-189E-7ABB-337D-CA663D7F4E2A}"/>
              </a:ext>
            </a:extLst>
          </p:cNvPr>
          <p:cNvSpPr>
            <a:spLocks noChangeAspect="1"/>
          </p:cNvSpPr>
          <p:nvPr/>
        </p:nvSpPr>
        <p:spPr>
          <a:xfrm>
            <a:off x="3750826" y="1927917"/>
            <a:ext cx="365760" cy="23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1a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BF61BF-600C-2363-876D-3C8B3ACD18CD}"/>
              </a:ext>
            </a:extLst>
          </p:cNvPr>
          <p:cNvSpPr>
            <a:spLocks noChangeAspect="1"/>
          </p:cNvSpPr>
          <p:nvPr/>
        </p:nvSpPr>
        <p:spPr>
          <a:xfrm>
            <a:off x="9171934" y="1900156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1b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4B9E187-7670-6F58-7291-0C5748C7E753}"/>
              </a:ext>
            </a:extLst>
          </p:cNvPr>
          <p:cNvSpPr>
            <a:spLocks noChangeAspect="1"/>
          </p:cNvSpPr>
          <p:nvPr/>
        </p:nvSpPr>
        <p:spPr>
          <a:xfrm>
            <a:off x="3740778" y="2785921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5F356BD-E782-10FB-FE17-5E37BDABBE4F}"/>
              </a:ext>
            </a:extLst>
          </p:cNvPr>
          <p:cNvSpPr>
            <a:spLocks noChangeAspect="1"/>
          </p:cNvSpPr>
          <p:nvPr/>
        </p:nvSpPr>
        <p:spPr>
          <a:xfrm>
            <a:off x="3736658" y="4342263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7ED0270-211F-ECED-1E90-6F01C871A04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5420639" y="2824462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A562C898-24ED-66E3-2081-F3DB0E5FF45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006779" y="2824461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2DF94237-13A8-AE61-97AD-32CB1A8E5B64}"/>
              </a:ext>
            </a:extLst>
          </p:cNvPr>
          <p:cNvCxnSpPr>
            <a:cxnSpLocks/>
          </p:cNvCxnSpPr>
          <p:nvPr/>
        </p:nvCxnSpPr>
        <p:spPr>
          <a:xfrm rot="5400000">
            <a:off x="5440235" y="4171859"/>
            <a:ext cx="234607" cy="46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6A1A8D2-3D2E-C967-6A48-A8577EBEE26C}"/>
              </a:ext>
            </a:extLst>
          </p:cNvPr>
          <p:cNvCxnSpPr>
            <a:cxnSpLocks/>
          </p:cNvCxnSpPr>
          <p:nvPr/>
        </p:nvCxnSpPr>
        <p:spPr>
          <a:xfrm>
            <a:off x="5422314" y="2213190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E438CDC-27AB-B7BD-CDA2-F0F639B89875}"/>
              </a:ext>
            </a:extLst>
          </p:cNvPr>
          <p:cNvCxnSpPr>
            <a:cxnSpLocks/>
          </p:cNvCxnSpPr>
          <p:nvPr/>
        </p:nvCxnSpPr>
        <p:spPr>
          <a:xfrm>
            <a:off x="8006418" y="2204817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ABD9BFA-74C9-F51F-82B2-15188B6EFF27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6942482" y="4469558"/>
            <a:ext cx="7661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39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54347-ED79-5DB1-00E5-9D2C97F9BD81}"/>
              </a:ext>
            </a:extLst>
          </p:cNvPr>
          <p:cNvGrpSpPr>
            <a:grpSpLocks noChangeAspect="1"/>
          </p:cNvGrpSpPr>
          <p:nvPr/>
        </p:nvGrpSpPr>
        <p:grpSpPr>
          <a:xfrm>
            <a:off x="66114" y="1043303"/>
            <a:ext cx="11978640" cy="2667541"/>
            <a:chOff x="66114" y="1043295"/>
            <a:chExt cx="13398500" cy="2983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0F0714-4369-4D46-B0BF-65A7985E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6114" y="2004893"/>
              <a:ext cx="4216400" cy="18669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2BF1AB-7850-8074-1383-3C63EFBCA103}"/>
                </a:ext>
              </a:extLst>
            </p:cNvPr>
            <p:cNvGrpSpPr/>
            <p:nvPr/>
          </p:nvGrpSpPr>
          <p:grpSpPr>
            <a:xfrm>
              <a:off x="3241114" y="1043295"/>
              <a:ext cx="3175000" cy="2983733"/>
              <a:chOff x="5110675" y="714060"/>
              <a:chExt cx="3175000" cy="29837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310AEB-FEB0-EE11-FC74-3236301AC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0675" y="714060"/>
                <a:ext cx="3175000" cy="28575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8EB8D4-EB30-E568-2CB9-231E1DFD7EE2}"/>
                  </a:ext>
                </a:extLst>
              </p:cNvPr>
              <p:cNvSpPr/>
              <p:nvPr/>
            </p:nvSpPr>
            <p:spPr>
              <a:xfrm>
                <a:off x="5110675" y="3527486"/>
                <a:ext cx="3175000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17B083-2C6A-CD5F-1DC8-69CEADFA6B3F}"/>
                </a:ext>
              </a:extLst>
            </p:cNvPr>
            <p:cNvGrpSpPr/>
            <p:nvPr/>
          </p:nvGrpSpPr>
          <p:grpSpPr>
            <a:xfrm>
              <a:off x="66114" y="1966551"/>
              <a:ext cx="3175000" cy="2060477"/>
              <a:chOff x="8526975" y="1177610"/>
              <a:chExt cx="3175000" cy="20604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B1E32-C5B2-BB38-3FCE-4F5D89E3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6975" y="1177610"/>
                <a:ext cx="3175000" cy="19304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6A5AC0-9F90-6D0A-48A2-FB267118CDC3}"/>
                  </a:ext>
                </a:extLst>
              </p:cNvPr>
              <p:cNvSpPr/>
              <p:nvPr/>
            </p:nvSpPr>
            <p:spPr>
              <a:xfrm>
                <a:off x="8645215" y="3077866"/>
                <a:ext cx="3056760" cy="160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ECF62B-7418-277D-45A9-27AE56720726}"/>
                </a:ext>
              </a:extLst>
            </p:cNvPr>
            <p:cNvGrpSpPr/>
            <p:nvPr/>
          </p:nvGrpSpPr>
          <p:grpSpPr>
            <a:xfrm>
              <a:off x="10632514" y="2019965"/>
              <a:ext cx="2832100" cy="2007063"/>
              <a:chOff x="1226722" y="2495550"/>
              <a:chExt cx="2832100" cy="20070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31FAF6-821B-BB1F-AA07-F7890FFD7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722" y="2495550"/>
                <a:ext cx="2832100" cy="18669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CAF68D-760D-A0A3-1824-3F743F67DBA2}"/>
                  </a:ext>
                </a:extLst>
              </p:cNvPr>
              <p:cNvSpPr/>
              <p:nvPr/>
            </p:nvSpPr>
            <p:spPr>
              <a:xfrm>
                <a:off x="1319315" y="4332306"/>
                <a:ext cx="2649073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66BE59-DCCB-ACA2-F123-6B96A91DA67F}"/>
              </a:ext>
            </a:extLst>
          </p:cNvPr>
          <p:cNvSpPr txBox="1"/>
          <p:nvPr/>
        </p:nvSpPr>
        <p:spPr>
          <a:xfrm>
            <a:off x="171824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(a) Model 1034: reference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56D40-E402-0D18-49D0-039C338728EA}"/>
              </a:ext>
            </a:extLst>
          </p:cNvPr>
          <p:cNvSpPr txBox="1"/>
          <p:nvPr/>
        </p:nvSpPr>
        <p:spPr>
          <a:xfrm>
            <a:off x="3016707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(b) Model 351: target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8FBA-C4E2-07AC-1243-80428964BF22}"/>
              </a:ext>
            </a:extLst>
          </p:cNvPr>
          <p:cNvSpPr txBox="1"/>
          <p:nvPr/>
        </p:nvSpPr>
        <p:spPr>
          <a:xfrm>
            <a:off x="5967300" y="3673694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(c) reaction compatibility vector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ADB04-5456-9880-A81C-8AA0E13FD14F}"/>
              </a:ext>
            </a:extLst>
          </p:cNvPr>
          <p:cNvSpPr txBox="1"/>
          <p:nvPr/>
        </p:nvSpPr>
        <p:spPr>
          <a:xfrm>
            <a:off x="9603183" y="3673694"/>
            <a:ext cx="20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(d) reaction mappings </a:t>
            </a:r>
          </a:p>
        </p:txBody>
      </p:sp>
    </p:spTree>
    <p:extLst>
      <p:ext uri="{BB962C8B-B14F-4D97-AF65-F5344CB8AC3E}">
        <p14:creationId xmlns:p14="http://schemas.microsoft.com/office/powerpoint/2010/main" val="226201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99CB-A7E3-7D69-9061-E05EE762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F0ED9D-7BB8-D340-D13E-C0AA93351468}"/>
              </a:ext>
            </a:extLst>
          </p:cNvPr>
          <p:cNvGrpSpPr>
            <a:grpSpLocks noChangeAspect="1"/>
          </p:cNvGrpSpPr>
          <p:nvPr/>
        </p:nvGrpSpPr>
        <p:grpSpPr>
          <a:xfrm>
            <a:off x="66114" y="1043303"/>
            <a:ext cx="11978640" cy="2667541"/>
            <a:chOff x="66114" y="1043295"/>
            <a:chExt cx="13398500" cy="2983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410CAD-6036-B54C-0C22-3F909D8F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6114" y="2004893"/>
              <a:ext cx="4216400" cy="18669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BDDAFD-4E47-F00D-6B97-CA2E2C199BCE}"/>
                </a:ext>
              </a:extLst>
            </p:cNvPr>
            <p:cNvGrpSpPr/>
            <p:nvPr/>
          </p:nvGrpSpPr>
          <p:grpSpPr>
            <a:xfrm>
              <a:off x="3241114" y="1043295"/>
              <a:ext cx="3175000" cy="2983733"/>
              <a:chOff x="5110675" y="714060"/>
              <a:chExt cx="3175000" cy="29837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1343358-C962-0BEE-4B01-AD8956EB2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0675" y="714060"/>
                <a:ext cx="3175000" cy="28575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DAD50C-E748-F1B1-718A-A7621FC0501E}"/>
                  </a:ext>
                </a:extLst>
              </p:cNvPr>
              <p:cNvSpPr/>
              <p:nvPr/>
            </p:nvSpPr>
            <p:spPr>
              <a:xfrm>
                <a:off x="5110675" y="3527486"/>
                <a:ext cx="3175000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5AC243-EE10-732F-CC6D-705356336EFB}"/>
                </a:ext>
              </a:extLst>
            </p:cNvPr>
            <p:cNvGrpSpPr/>
            <p:nvPr/>
          </p:nvGrpSpPr>
          <p:grpSpPr>
            <a:xfrm>
              <a:off x="66114" y="1966551"/>
              <a:ext cx="3175000" cy="2060477"/>
              <a:chOff x="8526975" y="1177610"/>
              <a:chExt cx="3175000" cy="20604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081D92A-233C-EC29-1E98-92ECD9BF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6975" y="1177610"/>
                <a:ext cx="3175000" cy="19304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50A511-2DAB-07A6-BDC1-6673977A1624}"/>
                  </a:ext>
                </a:extLst>
              </p:cNvPr>
              <p:cNvSpPr/>
              <p:nvPr/>
            </p:nvSpPr>
            <p:spPr>
              <a:xfrm>
                <a:off x="8645215" y="3077866"/>
                <a:ext cx="3056760" cy="160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39B753-1B30-5CEE-5FEA-E0156AC79116}"/>
                </a:ext>
              </a:extLst>
            </p:cNvPr>
            <p:cNvGrpSpPr/>
            <p:nvPr/>
          </p:nvGrpSpPr>
          <p:grpSpPr>
            <a:xfrm>
              <a:off x="10632514" y="2019965"/>
              <a:ext cx="2832100" cy="2007063"/>
              <a:chOff x="1226722" y="2495550"/>
              <a:chExt cx="2832100" cy="20070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52EB3F5-6929-3D9E-574A-AE9843AE6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722" y="2495550"/>
                <a:ext cx="2832100" cy="18669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6EC268-3B1B-0A76-C0F1-E48E860304E5}"/>
                  </a:ext>
                </a:extLst>
              </p:cNvPr>
              <p:cNvSpPr/>
              <p:nvPr/>
            </p:nvSpPr>
            <p:spPr>
              <a:xfrm>
                <a:off x="1319315" y="4332306"/>
                <a:ext cx="2649073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E015D27-0EB5-AACF-908B-E9C6CAF0673F}"/>
              </a:ext>
            </a:extLst>
          </p:cNvPr>
          <p:cNvSpPr txBox="1"/>
          <p:nvPr/>
        </p:nvSpPr>
        <p:spPr>
          <a:xfrm>
            <a:off x="171824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(a) Model 1034: reference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075C6D-5B04-E010-A0C8-2B37DAA850A3}"/>
              </a:ext>
            </a:extLst>
          </p:cNvPr>
          <p:cNvSpPr txBox="1"/>
          <p:nvPr/>
        </p:nvSpPr>
        <p:spPr>
          <a:xfrm>
            <a:off x="3016707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(b) Model 351: target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C6BAC7-6833-23D3-BFCB-24A6E870C2F0}"/>
              </a:ext>
            </a:extLst>
          </p:cNvPr>
          <p:cNvSpPr txBox="1"/>
          <p:nvPr/>
        </p:nvSpPr>
        <p:spPr>
          <a:xfrm>
            <a:off x="5967300" y="3673694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(c) reaction compatibility vector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96838-F78A-9834-CE13-6D779388424F}"/>
              </a:ext>
            </a:extLst>
          </p:cNvPr>
          <p:cNvSpPr txBox="1"/>
          <p:nvPr/>
        </p:nvSpPr>
        <p:spPr>
          <a:xfrm>
            <a:off x="9603183" y="3673694"/>
            <a:ext cx="20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(d) reaction mappings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9BC5E-ED1A-107A-1E1B-5DBC7D2BE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1697" y="2823877"/>
            <a:ext cx="365760" cy="164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3A86-EBFA-3550-5301-1637834CD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6384" y="2258415"/>
            <a:ext cx="365760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262513</TotalTime>
  <Words>3263</Words>
  <Application>Microsoft Macintosh PowerPoint</Application>
  <PresentationFormat>Widescreen</PresentationFormat>
  <Paragraphs>862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734</cp:revision>
  <dcterms:created xsi:type="dcterms:W3CDTF">2024-06-02T22:53:58Z</dcterms:created>
  <dcterms:modified xsi:type="dcterms:W3CDTF">2025-07-16T18:10:55Z</dcterms:modified>
</cp:coreProperties>
</file>